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  <p:sldMasterId id="2147483721" r:id="rId2"/>
  </p:sldMasterIdLst>
  <p:notesMasterIdLst>
    <p:notesMasterId r:id="rId12"/>
  </p:notesMasterIdLst>
  <p:handoutMasterIdLst>
    <p:handoutMasterId r:id="rId13"/>
  </p:handoutMasterIdLst>
  <p:sldIdLst>
    <p:sldId id="256" r:id="rId3"/>
    <p:sldId id="323" r:id="rId4"/>
    <p:sldId id="326" r:id="rId5"/>
    <p:sldId id="327" r:id="rId6"/>
    <p:sldId id="325" r:id="rId7"/>
    <p:sldId id="328" r:id="rId8"/>
    <p:sldId id="329" r:id="rId9"/>
    <p:sldId id="330" r:id="rId10"/>
    <p:sldId id="331" r:id="rId1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3300"/>
    <a:srgbClr val="006600"/>
    <a:srgbClr val="AC047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>
    <p:restoredLeft sz="34567" autoAdjust="0"/>
    <p:restoredTop sz="86377" autoAdjust="0"/>
  </p:normalViewPr>
  <p:slideViewPr>
    <p:cSldViewPr>
      <p:cViewPr>
        <p:scale>
          <a:sx n="66" d="100"/>
          <a:sy n="66" d="100"/>
        </p:scale>
        <p:origin x="-1104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79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497EC1C-28EA-46ED-BFFD-2890BD192F5D}" type="datetimeFigureOut">
              <a:rPr lang="pt-BR"/>
              <a:pPr>
                <a:defRPr/>
              </a:pPr>
              <a:t>06/03/2020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778E6B2-9F1D-4319-BCBA-BBFA338799C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8DF051F-9A02-4762-B364-4D50A0D9C279}" type="datetimeFigureOut">
              <a:rPr lang="pt-BR"/>
              <a:pPr>
                <a:defRPr/>
              </a:pPr>
              <a:t>06/03/2020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992F105-642B-4CDD-BD17-AADAA2597D8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1331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ACC3ECD-9905-4091-94C2-7E60A0E9FAAF}" type="slidenum">
              <a:rPr lang="pt-BR" altLang="pt-BR" smtClean="0"/>
              <a:pPr/>
              <a:t>1</a:t>
            </a:fld>
            <a:endParaRPr lang="pt-BR" alt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7B5D-7B03-4123-A631-274362DDBF2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2A353-2457-4AE8-B091-FA3885FDAD0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79B10-90FE-4E9A-9AC4-0A27F9FFF65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C8D82-7ADE-4277-8627-18F2BA77158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4FEBB-1276-434C-B9CB-20787B0F314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9DA43-35BA-4B41-879F-C4E1351E86E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470AF-5368-44DD-8974-3A46E8C32D1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C5FD7-D543-482E-BE68-024CDF50472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9D6B3-A7EE-46D7-B40B-948ED50757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039BD-D294-43E3-99F2-E793AE7E072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10CC0-7118-4305-A758-65D81AEEC41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3"/>
          <p:cNvCxnSpPr/>
          <p:nvPr userDrawn="1"/>
        </p:nvCxnSpPr>
        <p:spPr>
          <a:xfrm>
            <a:off x="468313" y="0"/>
            <a:ext cx="0" cy="6237288"/>
          </a:xfrm>
          <a:prstGeom prst="line">
            <a:avLst/>
          </a:prstGeom>
          <a:ln w="3810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m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7938"/>
            <a:ext cx="1619250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3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6856" y="1628800"/>
            <a:ext cx="8229600" cy="4525963"/>
          </a:xfrm>
        </p:spPr>
        <p:txBody>
          <a:bodyPr/>
          <a:lstStyle>
            <a:lvl1pPr>
              <a:defRPr sz="2400">
                <a:solidFill>
                  <a:srgbClr val="00330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03300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003300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03300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003300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0"/>
          </p:nvPr>
        </p:nvSpPr>
        <p:spPr>
          <a:xfrm>
            <a:off x="-973138" y="6376988"/>
            <a:ext cx="2895601" cy="365125"/>
          </a:xfrm>
        </p:spPr>
        <p:txBody>
          <a:bodyPr/>
          <a:lstStyle>
            <a:lvl1pPr>
              <a:defRPr b="1">
                <a:solidFill>
                  <a:srgbClr val="003300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solidFill>
                  <a:srgbClr val="003300"/>
                </a:solidFill>
              </a:defRPr>
            </a:lvl1pPr>
          </a:lstStyle>
          <a:p>
            <a:pPr>
              <a:defRPr/>
            </a:pPr>
            <a:fld id="{15281ADF-78A4-4834-844D-685143F83F9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90C9E-A0A1-4012-9AE2-2834453ED88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54339-0500-463B-97AE-617C5A84D5E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F0B71-43C2-48E6-93FD-8A7513F8702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440AD-62DB-4C3E-A1DD-7A5B1ECB721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5AF-5E80-4E5E-ADDF-AA1EF9C7617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7142B-779E-4AA0-A8EF-7FE75884EF0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D52DC-CA38-45FE-9D2F-F0B64665CB9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DE5B0-0DE9-45BC-8B65-76A31765B6C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A9A15-CB57-4709-88AC-351637D11FF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22010-66A0-45F8-9FD3-E27B2B0D68F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C6F6DD1-B720-4DA6-86ED-978C1C9E73E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70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2051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CAF2ADE-0D9C-4130-ADC2-38E308CB80D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ctrTitle"/>
          </p:nvPr>
        </p:nvSpPr>
        <p:spPr>
          <a:xfrm>
            <a:off x="611560" y="3356992"/>
            <a:ext cx="7772400" cy="1008062"/>
          </a:xfrm>
        </p:spPr>
        <p:txBody>
          <a:bodyPr/>
          <a:lstStyle/>
          <a:p>
            <a:pPr eaLnBrk="1" hangingPunct="1"/>
            <a:r>
              <a:rPr lang="pt-BR" altLang="pt-BR" sz="2000" b="1" dirty="0" smtClean="0">
                <a:solidFill>
                  <a:srgbClr val="003300"/>
                </a:solidFill>
                <a:latin typeface="Arial" charset="0"/>
                <a:cs typeface="Arial" charset="0"/>
              </a:rPr>
              <a:t>TÍTULO (</a:t>
            </a:r>
            <a:r>
              <a:rPr lang="pt-BR" altLang="pt-BR" sz="2000" b="1" dirty="0" err="1" smtClean="0">
                <a:solidFill>
                  <a:srgbClr val="003300"/>
                </a:solidFill>
                <a:latin typeface="Arial" charset="0"/>
                <a:cs typeface="Arial" charset="0"/>
              </a:rPr>
              <a:t>Arial</a:t>
            </a:r>
            <a:r>
              <a:rPr lang="pt-BR" altLang="pt-BR" sz="2000" b="1" dirty="0" smtClean="0">
                <a:solidFill>
                  <a:srgbClr val="003300"/>
                </a:solidFill>
                <a:latin typeface="Arial" charset="0"/>
                <a:cs typeface="Arial" charset="0"/>
              </a:rPr>
              <a:t>)</a:t>
            </a:r>
            <a:endParaRPr lang="pt-BR" altLang="pt-BR" sz="2000" b="1" dirty="0" smtClean="0">
              <a:solidFill>
                <a:srgbClr val="0033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76375" y="4437063"/>
            <a:ext cx="6400800" cy="10080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900" b="1" dirty="0" smtClean="0">
                <a:solidFill>
                  <a:srgbClr val="003300"/>
                </a:solidFill>
              </a:rPr>
              <a:t>Orientador(a):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900" b="1" dirty="0" smtClean="0">
                <a:solidFill>
                  <a:srgbClr val="003300"/>
                </a:solidFill>
              </a:rPr>
              <a:t>Orientado(a):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1900" b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000" dirty="0" smtClean="0"/>
          </a:p>
        </p:txBody>
      </p:sp>
      <p:sp>
        <p:nvSpPr>
          <p:cNvPr id="4100" name="Subtítulo 2"/>
          <p:cNvSpPr txBox="1">
            <a:spLocks/>
          </p:cNvSpPr>
          <p:nvPr/>
        </p:nvSpPr>
        <p:spPr bwMode="auto">
          <a:xfrm>
            <a:off x="611188" y="260350"/>
            <a:ext cx="8208962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pt-BR" altLang="pt-BR" sz="1600" b="1" dirty="0">
                <a:solidFill>
                  <a:srgbClr val="003300"/>
                </a:solidFill>
              </a:rPr>
              <a:t>UNIVERSIDADE FEDERAL DO MARANHÃO</a:t>
            </a:r>
            <a:endParaRPr lang="pt-BR" altLang="pt-BR" sz="1600" dirty="0">
              <a:solidFill>
                <a:srgbClr val="003300"/>
              </a:solidFill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pt-BR" altLang="pt-BR" sz="1600" b="1" dirty="0" smtClean="0">
                <a:solidFill>
                  <a:srgbClr val="003300"/>
                </a:solidFill>
              </a:rPr>
              <a:t>AGÊNCIA DE INOVAÇÃO, EMPREENDEDORISMO, PESQUISA, PÓS-GRADUAÇÃO E INTERNACIONALIZAÇÃO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pt-BR" altLang="pt-BR" sz="1600" b="1" dirty="0" smtClean="0">
                <a:solidFill>
                  <a:srgbClr val="003300"/>
                </a:solidFill>
              </a:rPr>
              <a:t>PROGRAMA </a:t>
            </a:r>
            <a:r>
              <a:rPr lang="pt-BR" altLang="pt-BR" sz="1600" b="1" dirty="0">
                <a:solidFill>
                  <a:srgbClr val="003300"/>
                </a:solidFill>
              </a:rPr>
              <a:t>DE PÓS-GRADUAÇÃO EM SAÚDE DO </a:t>
            </a:r>
            <a:r>
              <a:rPr lang="pt-BR" altLang="pt-BR" sz="1600" b="1" dirty="0" smtClean="0">
                <a:solidFill>
                  <a:srgbClr val="003300"/>
                </a:solidFill>
              </a:rPr>
              <a:t>ADULTO</a:t>
            </a:r>
            <a:endParaRPr lang="pt-BR" altLang="pt-BR" sz="1600" dirty="0">
              <a:solidFill>
                <a:srgbClr val="003300"/>
              </a:solidFill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pt-BR" altLang="pt-BR" sz="1600" b="1" dirty="0">
                <a:solidFill>
                  <a:srgbClr val="003300"/>
                </a:solidFill>
              </a:rPr>
              <a:t>MESTRADO ACADÊMICO</a:t>
            </a:r>
            <a:endParaRPr lang="pt-BR" altLang="pt-BR" sz="1600" dirty="0">
              <a:solidFill>
                <a:srgbClr val="003300"/>
              </a:solidFill>
            </a:endParaRPr>
          </a:p>
        </p:txBody>
      </p:sp>
      <p:sp>
        <p:nvSpPr>
          <p:cNvPr id="13" name="Subtítulo 2"/>
          <p:cNvSpPr txBox="1">
            <a:spLocks/>
          </p:cNvSpPr>
          <p:nvPr/>
        </p:nvSpPr>
        <p:spPr bwMode="auto">
          <a:xfrm>
            <a:off x="3203575" y="6000750"/>
            <a:ext cx="280828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pt-BR" sz="1600" b="1" dirty="0">
                <a:solidFill>
                  <a:srgbClr val="003300"/>
                </a:solidFill>
              </a:rPr>
              <a:t>São Luís</a:t>
            </a:r>
          </a:p>
          <a:p>
            <a:pPr algn="ctr">
              <a:defRPr/>
            </a:pPr>
            <a:r>
              <a:rPr lang="pt-BR" sz="1600" b="1" dirty="0">
                <a:solidFill>
                  <a:srgbClr val="003300"/>
                </a:solidFill>
              </a:rPr>
              <a:t>ano</a:t>
            </a:r>
            <a:endParaRPr lang="pt-BR" sz="1600" b="1" dirty="0">
              <a:solidFill>
                <a:srgbClr val="003300"/>
              </a:solidFill>
              <a:latin typeface="+mn-lt"/>
              <a:cs typeface="+mn-cs"/>
            </a:endParaRPr>
          </a:p>
        </p:txBody>
      </p:sp>
      <p:pic>
        <p:nvPicPr>
          <p:cNvPr id="7" name="Imagem 6" descr="C:\Users\Pos Grad Saude\Desktop\logo ppgsad 2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1785926"/>
            <a:ext cx="2952328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81ADF-78A4-4834-844D-685143F83F9F}" type="slidenum">
              <a:rPr lang="pt-BR" smtClean="0"/>
              <a:pPr>
                <a:defRPr/>
              </a:pPr>
              <a:t>2</a:t>
            </a:fld>
            <a:endParaRPr lang="pt-BR" dirty="0"/>
          </a:p>
        </p:txBody>
      </p:sp>
      <p:cxnSp>
        <p:nvCxnSpPr>
          <p:cNvPr id="9" name="Conector reto 8"/>
          <p:cNvCxnSpPr/>
          <p:nvPr/>
        </p:nvCxnSpPr>
        <p:spPr>
          <a:xfrm>
            <a:off x="467544" y="0"/>
            <a:ext cx="0" cy="6309320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m 12" descr="C:\Users\Pos Grad Saude\Desktop\logo ppgsad 2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0"/>
            <a:ext cx="1187624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b="1" dirty="0" smtClean="0">
                <a:solidFill>
                  <a:srgbClr val="003300"/>
                </a:solidFill>
                <a:latin typeface="Arial" charset="0"/>
                <a:cs typeface="Arial" charset="0"/>
              </a:rPr>
              <a:t>Justificativa</a:t>
            </a:r>
            <a:endParaRPr lang="pt-BR" b="1" dirty="0">
              <a:solidFill>
                <a:srgbClr val="003300"/>
              </a:solidFill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81ADF-78A4-4834-844D-685143F83F9F}" type="slidenum">
              <a:rPr lang="pt-BR" smtClean="0"/>
              <a:pPr>
                <a:defRPr/>
              </a:pPr>
              <a:t>3</a:t>
            </a:fld>
            <a:endParaRPr lang="pt-BR" dirty="0"/>
          </a:p>
        </p:txBody>
      </p:sp>
      <p:cxnSp>
        <p:nvCxnSpPr>
          <p:cNvPr id="9" name="Conector reto 8"/>
          <p:cNvCxnSpPr/>
          <p:nvPr/>
        </p:nvCxnSpPr>
        <p:spPr>
          <a:xfrm>
            <a:off x="467544" y="0"/>
            <a:ext cx="0" cy="6309320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m 12" descr="C:\Users\Pos Grad Saude\Desktop\logo ppgsad 2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0"/>
            <a:ext cx="1187624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3300"/>
                </a:solidFill>
              </a:rPr>
              <a:t>Objetivo Geral</a:t>
            </a:r>
            <a:endParaRPr lang="pt-BR" b="1" dirty="0">
              <a:solidFill>
                <a:srgbClr val="003300"/>
              </a:solidFill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81ADF-78A4-4834-844D-685143F83F9F}" type="slidenum">
              <a:rPr lang="pt-BR" smtClean="0"/>
              <a:pPr>
                <a:defRPr/>
              </a:pPr>
              <a:t>4</a:t>
            </a:fld>
            <a:endParaRPr lang="pt-BR" dirty="0"/>
          </a:p>
        </p:txBody>
      </p:sp>
      <p:cxnSp>
        <p:nvCxnSpPr>
          <p:cNvPr id="9" name="Conector reto 8"/>
          <p:cNvCxnSpPr/>
          <p:nvPr/>
        </p:nvCxnSpPr>
        <p:spPr>
          <a:xfrm>
            <a:off x="467544" y="0"/>
            <a:ext cx="0" cy="6309320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m 12" descr="C:\Users\Pos Grad Saude\Desktop\logo ppgsad 2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0"/>
            <a:ext cx="1187624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3300"/>
                </a:solidFill>
              </a:rPr>
              <a:t>Objetivos Específicos</a:t>
            </a:r>
            <a:endParaRPr lang="pt-BR" b="1" dirty="0">
              <a:solidFill>
                <a:srgbClr val="003300"/>
              </a:solidFill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81ADF-78A4-4834-844D-685143F83F9F}" type="slidenum">
              <a:rPr lang="pt-BR" smtClean="0"/>
              <a:pPr>
                <a:defRPr/>
              </a:pPr>
              <a:t>5</a:t>
            </a:fld>
            <a:endParaRPr lang="pt-BR" dirty="0"/>
          </a:p>
        </p:txBody>
      </p:sp>
      <p:cxnSp>
        <p:nvCxnSpPr>
          <p:cNvPr id="9" name="Conector reto 8"/>
          <p:cNvCxnSpPr/>
          <p:nvPr/>
        </p:nvCxnSpPr>
        <p:spPr>
          <a:xfrm>
            <a:off x="467544" y="0"/>
            <a:ext cx="0" cy="6309320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m 12" descr="C:\Users\Pos Grad Saude\Desktop\logo ppgsad 2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0"/>
            <a:ext cx="1187624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b="1" dirty="0" smtClean="0">
                <a:solidFill>
                  <a:srgbClr val="003300"/>
                </a:solidFill>
                <a:latin typeface="Arial" charset="0"/>
                <a:cs typeface="Arial" charset="0"/>
              </a:rPr>
              <a:t>Metodologia</a:t>
            </a:r>
            <a:endParaRPr lang="pt-BR" b="1" dirty="0">
              <a:solidFill>
                <a:srgbClr val="003300"/>
              </a:solidFill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81ADF-78A4-4834-844D-685143F83F9F}" type="slidenum">
              <a:rPr lang="pt-BR" smtClean="0"/>
              <a:pPr>
                <a:defRPr/>
              </a:pPr>
              <a:t>6</a:t>
            </a:fld>
            <a:endParaRPr lang="pt-BR" dirty="0"/>
          </a:p>
        </p:txBody>
      </p:sp>
      <p:cxnSp>
        <p:nvCxnSpPr>
          <p:cNvPr id="9" name="Conector reto 8"/>
          <p:cNvCxnSpPr/>
          <p:nvPr/>
        </p:nvCxnSpPr>
        <p:spPr>
          <a:xfrm>
            <a:off x="467544" y="0"/>
            <a:ext cx="0" cy="6309320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m 12" descr="C:\Users\Pos Grad Saude\Desktop\logo ppgsad 2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0"/>
            <a:ext cx="1187624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b="1" dirty="0" smtClean="0">
                <a:solidFill>
                  <a:srgbClr val="003300"/>
                </a:solidFill>
                <a:latin typeface="Arial" charset="0"/>
                <a:cs typeface="Arial" charset="0"/>
              </a:rPr>
              <a:t>Resultados e Discussão</a:t>
            </a:r>
            <a:endParaRPr lang="pt-BR" b="1" dirty="0">
              <a:solidFill>
                <a:srgbClr val="003300"/>
              </a:solidFill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81ADF-78A4-4834-844D-685143F83F9F}" type="slidenum">
              <a:rPr lang="pt-BR" smtClean="0"/>
              <a:pPr>
                <a:defRPr/>
              </a:pPr>
              <a:t>7</a:t>
            </a:fld>
            <a:endParaRPr lang="pt-BR" dirty="0"/>
          </a:p>
        </p:txBody>
      </p:sp>
      <p:cxnSp>
        <p:nvCxnSpPr>
          <p:cNvPr id="9" name="Conector reto 8"/>
          <p:cNvCxnSpPr/>
          <p:nvPr/>
        </p:nvCxnSpPr>
        <p:spPr>
          <a:xfrm>
            <a:off x="467544" y="0"/>
            <a:ext cx="0" cy="6309320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m 12" descr="C:\Users\Pos Grad Saude\Desktop\logo ppgsad 2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0"/>
            <a:ext cx="1187624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b="1" dirty="0" smtClean="0">
                <a:solidFill>
                  <a:srgbClr val="003300"/>
                </a:solidFill>
                <a:latin typeface="Arial" charset="0"/>
                <a:cs typeface="Arial" charset="0"/>
              </a:rPr>
              <a:t>Resultados e Discussão</a:t>
            </a:r>
            <a:endParaRPr lang="pt-BR" b="1" dirty="0">
              <a:solidFill>
                <a:srgbClr val="003300"/>
              </a:solidFill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81ADF-78A4-4834-844D-685143F83F9F}" type="slidenum">
              <a:rPr lang="pt-BR" smtClean="0"/>
              <a:pPr>
                <a:defRPr/>
              </a:pPr>
              <a:t>8</a:t>
            </a:fld>
            <a:endParaRPr lang="pt-BR" dirty="0"/>
          </a:p>
        </p:txBody>
      </p:sp>
      <p:cxnSp>
        <p:nvCxnSpPr>
          <p:cNvPr id="9" name="Conector reto 8"/>
          <p:cNvCxnSpPr/>
          <p:nvPr/>
        </p:nvCxnSpPr>
        <p:spPr>
          <a:xfrm>
            <a:off x="467544" y="0"/>
            <a:ext cx="0" cy="6309320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m 12" descr="C:\Users\Pos Grad Saude\Desktop\logo ppgsad 2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0"/>
            <a:ext cx="1187624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b="1" dirty="0" smtClean="0">
                <a:solidFill>
                  <a:srgbClr val="003300"/>
                </a:solidFill>
                <a:latin typeface="Arial" charset="0"/>
                <a:cs typeface="Arial" charset="0"/>
              </a:rPr>
              <a:t>Conclusões</a:t>
            </a:r>
            <a:endParaRPr lang="pt-BR" b="1" dirty="0">
              <a:solidFill>
                <a:srgbClr val="003300"/>
              </a:solidFill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81ADF-78A4-4834-844D-685143F83F9F}" type="slidenum">
              <a:rPr lang="pt-BR" smtClean="0"/>
              <a:pPr>
                <a:defRPr/>
              </a:pPr>
              <a:t>9</a:t>
            </a:fld>
            <a:endParaRPr lang="pt-BR" dirty="0"/>
          </a:p>
        </p:txBody>
      </p:sp>
      <p:cxnSp>
        <p:nvCxnSpPr>
          <p:cNvPr id="9" name="Conector reto 8"/>
          <p:cNvCxnSpPr/>
          <p:nvPr/>
        </p:nvCxnSpPr>
        <p:spPr>
          <a:xfrm>
            <a:off x="467544" y="0"/>
            <a:ext cx="0" cy="6309320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m 12" descr="C:\Users\Pos Grad Saude\Desktop\logo ppgsad 2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0"/>
            <a:ext cx="1187624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1293</TotalTime>
  <Words>58</Words>
  <Application>Microsoft Office PowerPoint</Application>
  <PresentationFormat>Apresentação na tela (4:3)</PresentationFormat>
  <Paragraphs>26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9</vt:i4>
      </vt:variant>
    </vt:vector>
  </HeadingPairs>
  <TitlesOfParts>
    <vt:vector size="11" baseType="lpstr">
      <vt:lpstr>Tema do Office</vt:lpstr>
      <vt:lpstr>Personalizar design</vt:lpstr>
      <vt:lpstr>TÍTULO (Arial)</vt:lpstr>
      <vt:lpstr>Introdução</vt:lpstr>
      <vt:lpstr>Justificativa</vt:lpstr>
      <vt:lpstr>Objetivo Geral</vt:lpstr>
      <vt:lpstr>Objetivos Específicos</vt:lpstr>
      <vt:lpstr>Metodologia</vt:lpstr>
      <vt:lpstr>Resultados e Discussão</vt:lpstr>
      <vt:lpstr>Resultados e Discussão</vt:lpstr>
      <vt:lpstr>Conclusões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Michelle Fontes</dc:creator>
  <cp:lastModifiedBy>UFMA</cp:lastModifiedBy>
  <cp:revision>215</cp:revision>
  <dcterms:created xsi:type="dcterms:W3CDTF">2010-12-13T13:23:50Z</dcterms:created>
  <dcterms:modified xsi:type="dcterms:W3CDTF">2020-03-06T13:15:15Z</dcterms:modified>
</cp:coreProperties>
</file>